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69" r:id="rId16"/>
    <p:sldId id="270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19" autoAdjust="0"/>
    <p:restoredTop sz="94660"/>
  </p:normalViewPr>
  <p:slideViewPr>
    <p:cSldViewPr snapToGrid="0">
      <p:cViewPr varScale="1">
        <p:scale>
          <a:sx n="83" d="100"/>
          <a:sy n="83" d="100"/>
        </p:scale>
        <p:origin x="144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8254A4-C2F6-4091-94C0-A8E13BFDBF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63D840E-1B6D-4026-B20E-74C1598A4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FF678EE-0224-4C88-AA8F-552F7DB329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76F79D-5247-46D2-9E47-24DC034A1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1EEABA-8038-4D7E-8DBF-2287FB01B3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444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11BBE5-D98B-406B-A754-712E73F5D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F911F20-2823-4C05-AD9A-237E2BA909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57A15E-883F-47A7-94AA-79690602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441D061-FCC3-4B89-A207-0FED43DB3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03AC60-7CD6-4901-AFE5-E331614CFB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75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2821AE-E87F-4251-A23C-ED31FF7F7AB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C0101EA-C0F1-49DB-9969-5200239D4D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2848F6-C016-494A-82B1-142971580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B5B1804-B3EE-47BC-B0C9-6115FBFF50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D877935-9C4D-4E0F-816B-C1446A033E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65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028DEC-EC5D-4FF1-BE60-EFE2F89A0C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50FB048-D4A5-457C-B2B3-9F3AB1375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DAB20F3-C335-4B00-A10B-75F1150DC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65F853-36F0-46F7-B95F-8D395FAE41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1D18F9-43CF-412D-9426-4EE353849F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495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968845-D5DA-414E-8958-BFDF985E3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83627D-9963-4F31-B8A0-41BAD8390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A43318-E206-410F-907C-AE44B33AF1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9F4A7B5-502C-4308-BAF9-0B6F52150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A447AC-C4B5-47C0-A7D0-1EE054E82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184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82671-3A81-4B9A-8B36-9F2524481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AD998-4E29-490E-9EF4-ADBA13E8DA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DBAD3AA-D753-4985-8D2C-3CEE40A1C6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B2C1FFF-D612-4C7A-9DB9-31C51C2C4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DBB8CEE-F5D5-4B58-B325-BA5F5B61B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F18CF70-1024-44A3-8F6A-A746D54DE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6498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DD1B69-B6B9-4C80-9858-1CD623563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59A7F6-296C-4EA4-AA2A-4D733C9246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B49E827-51A8-4109-AAAB-916047690F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E56EAB0-6431-4DEA-B3C5-9131F27E68A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262562E-10F4-4D35-9E3D-0B4E5FFA27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008F107-1EF7-4143-B2F9-0F48C37D6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8BF171-9B85-4719-BADB-53A2EB5E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1681324-D627-4BD0-B1A7-CC9AF8D7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0927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C9BF5-83BD-4D3B-879B-43DCE747A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FB47B1B-A452-4ABB-80D6-AE670A1FC4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19CE64-0856-475E-8AA7-92060D4B78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2D6268D-1CE6-46D4-A6FA-B783EF34F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435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15C8473-BA31-41C8-AA7F-EA3487475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CF00844-3416-41A8-A9C0-F4F2949E8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691F18-BD61-441E-9F28-4D18F5AA2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005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A9C89A3-256A-43C8-B844-8FD44A542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72210C-3077-41E4-9A15-44B5E5B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1184618-E6D9-4952-ABFE-BB6EA2E6E6F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AA5FC49-357E-4C39-8CEF-548299C958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0E9F798-DD51-47D3-9495-9EA6FE02C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0CFF39B-5011-42A9-BBBB-E89D6FAB5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60149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945459-E5A3-45C9-A127-DB1CFBC7C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E940D00-EF7D-4E7E-81FC-339CCE48C8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C06991-39C1-4466-826B-AA0C649B00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064B822-6CE6-4E75-857C-AA825620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BD67EE3-E9D7-495F-A158-28AD99908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365DD44-D3DB-4A27-A702-D23D13C7D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7650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E6B3A80B-43B3-4B97-8097-1CE7893463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8FC838-3C61-4444-82BE-CB2B60B46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9384F0-3001-44E0-A880-D2D82FCD27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547C00-361B-4623-ADA2-F777CEE5185F}" type="datetimeFigureOut">
              <a:rPr lang="zh-CN" altLang="en-US" smtClean="0"/>
              <a:t>2024/12/29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E2FD88-CC02-458C-BA5B-467CD51203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99666B3-4C18-44C3-B31C-FA234E2E63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861F46-7283-4E7C-B079-765D70A077F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871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FA8737D-A3F5-4974-AF4F-CB196D995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9273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EC4A448-AD99-4DF0-A860-C59189AFED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818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08ECC2D-5393-4E3D-A0AF-414F16DC1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8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260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8D56D28-A29D-4646-8D62-1143D9915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421" y="0"/>
            <a:ext cx="981115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6504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BF98F4D-0571-4F44-840C-FFB7F0CDD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5261" y="0"/>
            <a:ext cx="97414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0149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D0EAA25-3F9B-4AF8-9773-211AF5273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923" y="0"/>
            <a:ext cx="9452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28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8875C89-E9F9-4AC1-A82D-66FD4D672F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9466" y="0"/>
            <a:ext cx="96530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59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FE790A-EC44-4A24-8363-01F1127BF7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308" y="0"/>
            <a:ext cx="97733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660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011153C-8A13-4C06-9542-333FD8B6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2816" y="0"/>
            <a:ext cx="100463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982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1C62688-F78B-4087-AA3A-8E9DAC4D1A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626" y="0"/>
            <a:ext cx="99247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24541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10D965E-7857-4D4E-9353-A9D83F668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355" y="0"/>
            <a:ext cx="95992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19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878D935-086D-4D76-B0C3-F6E26F5A8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27602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BAAD5DA-FC66-4C91-A94F-4D85F576F6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690" y="0"/>
            <a:ext cx="94746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1352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4A83643-CA50-45A7-9B79-F83F71BEC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079" y="0"/>
            <a:ext cx="9709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39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9F732D-2E3C-4B47-AF3A-15F16B96C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585" y="0"/>
            <a:ext cx="98688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6297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E02CEC6-CB54-4567-B143-6CAB3B61A1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229" y="0"/>
            <a:ext cx="97195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73761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F0E1231-A0EB-4F05-9864-A4CD648089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2020" y="0"/>
            <a:ext cx="99879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0321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704EDB6-A4B5-4C87-9C55-D01BCA5C8D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57" r="17500"/>
          <a:stretch/>
        </p:blipFill>
        <p:spPr>
          <a:xfrm>
            <a:off x="0" y="554"/>
            <a:ext cx="12192000" cy="685744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A5E5D42-CF9F-430B-A307-A5C8490D851A}"/>
              </a:ext>
            </a:extLst>
          </p:cNvPr>
          <p:cNvSpPr/>
          <p:nvPr/>
        </p:nvSpPr>
        <p:spPr>
          <a:xfrm>
            <a:off x="2999874" y="1989221"/>
            <a:ext cx="3096126" cy="35292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8396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ACBF37ED-5009-44BD-A5AE-FF461E34EE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4575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AEB080-A0CD-4C87-8433-C8F502AA6084}"/>
              </a:ext>
            </a:extLst>
          </p:cNvPr>
          <p:cNvSpPr/>
          <p:nvPr/>
        </p:nvSpPr>
        <p:spPr>
          <a:xfrm>
            <a:off x="3128211" y="3625516"/>
            <a:ext cx="4170947" cy="561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671E4320-D3D3-463D-8469-391D3E08356C}"/>
              </a:ext>
            </a:extLst>
          </p:cNvPr>
          <p:cNvCxnSpPr/>
          <p:nvPr/>
        </p:nvCxnSpPr>
        <p:spPr>
          <a:xfrm flipH="1" flipV="1">
            <a:off x="1058779" y="2662989"/>
            <a:ext cx="2069432" cy="1090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87873C89-F4DD-43EB-8370-DD3885BE86D6}"/>
              </a:ext>
            </a:extLst>
          </p:cNvPr>
          <p:cNvSpPr txBox="1"/>
          <p:nvPr/>
        </p:nvSpPr>
        <p:spPr>
          <a:xfrm>
            <a:off x="0" y="2229853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搞清楚五类分别是什么</a:t>
            </a:r>
          </a:p>
        </p:txBody>
      </p:sp>
    </p:spTree>
    <p:extLst>
      <p:ext uri="{BB962C8B-B14F-4D97-AF65-F5344CB8AC3E}">
        <p14:creationId xmlns:p14="http://schemas.microsoft.com/office/powerpoint/2010/main" val="28235021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783884-6418-4D3C-9127-16A7747E3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7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1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26B0043-7815-4D61-83C8-ED4A2F1E6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7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3370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58257A6-DA73-4504-B56A-2FD938BB6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8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428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924D275-31DD-421C-989D-AD2EB74721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903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12171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6BAA9-2BE8-47FA-B09E-1C3546F578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8807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B2FFDB1D-B282-4DE3-BE62-7A876C98A7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3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48082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9DED69C-01D2-4022-A732-0F51AEB03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4932956-A3E5-4140-8724-93B76111FDB6}"/>
              </a:ext>
            </a:extLst>
          </p:cNvPr>
          <p:cNvSpPr/>
          <p:nvPr/>
        </p:nvSpPr>
        <p:spPr>
          <a:xfrm>
            <a:off x="1058778" y="5445296"/>
            <a:ext cx="850231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一个轴承只能承受单向轴向负载</a:t>
            </a:r>
            <a:br>
              <a:rPr lang="en-US" altLang="zh-CN" sz="2800" dirty="0">
                <a:solidFill>
                  <a:srgbClr val="FF0000"/>
                </a:solidFill>
              </a:rPr>
            </a:br>
            <a:r>
              <a:rPr lang="zh-CN" altLang="en-US" sz="2800" dirty="0">
                <a:solidFill>
                  <a:srgbClr val="FF0000"/>
                </a:solidFill>
              </a:rPr>
              <a:t>两个轴承面对面或者背靠背就可以承受双向轴向负载</a:t>
            </a:r>
          </a:p>
        </p:txBody>
      </p:sp>
    </p:spTree>
    <p:extLst>
      <p:ext uri="{BB962C8B-B14F-4D97-AF65-F5344CB8AC3E}">
        <p14:creationId xmlns:p14="http://schemas.microsoft.com/office/powerpoint/2010/main" val="25739900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A0F54DE-9016-4954-B04A-FF795F5CDE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95D7940A-9E43-495A-A5F8-605800AE47B6}"/>
              </a:ext>
            </a:extLst>
          </p:cNvPr>
          <p:cNvSpPr/>
          <p:nvPr/>
        </p:nvSpPr>
        <p:spPr>
          <a:xfrm>
            <a:off x="6914147" y="3689684"/>
            <a:ext cx="1700464" cy="5775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6671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4A63645-C991-4348-9FA6-31F5E9E8E3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24C4CA2-FAB8-45A7-9033-2A2C80224CCD}"/>
              </a:ext>
            </a:extLst>
          </p:cNvPr>
          <p:cNvSpPr txBox="1"/>
          <p:nvPr/>
        </p:nvSpPr>
        <p:spPr>
          <a:xfrm>
            <a:off x="2630905" y="376989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面对面安装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1A39E52-1069-482E-9941-3FEC3FE53C89}"/>
              </a:ext>
            </a:extLst>
          </p:cNvPr>
          <p:cNvSpPr txBox="1"/>
          <p:nvPr/>
        </p:nvSpPr>
        <p:spPr>
          <a:xfrm>
            <a:off x="7018421" y="3769895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</a:rPr>
              <a:t>背对背安装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7969773-63C4-4412-A15F-5DBC2BD47680}"/>
              </a:ext>
            </a:extLst>
          </p:cNvPr>
          <p:cNvSpPr txBox="1"/>
          <p:nvPr/>
        </p:nvSpPr>
        <p:spPr>
          <a:xfrm>
            <a:off x="8998450" y="4789714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放松指内圈和外圈间隙变大</a:t>
            </a:r>
          </a:p>
        </p:txBody>
      </p:sp>
    </p:spTree>
    <p:extLst>
      <p:ext uri="{BB962C8B-B14F-4D97-AF65-F5344CB8AC3E}">
        <p14:creationId xmlns:p14="http://schemas.microsoft.com/office/powerpoint/2010/main" val="10974749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CF39B3D-413A-4F0C-A638-1B3E33C66B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9322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E01F6FD-2946-4E90-BBD4-DB25B31A0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465" y="0"/>
            <a:ext cx="91650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52962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FCCEDF-567B-4E5F-AC9C-4E17A8BB8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251" y="0"/>
            <a:ext cx="115754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45618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A83EB8D-8E32-4DFC-A46F-01CAF1FB2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443" y="0"/>
            <a:ext cx="108931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32595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6A506C1E-6647-4866-99B6-19CD1E5B2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501" y="0"/>
            <a:ext cx="11800998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E7E2CEE-62D0-42B1-956B-24BCCD3FB839}"/>
              </a:ext>
            </a:extLst>
          </p:cNvPr>
          <p:cNvSpPr/>
          <p:nvPr/>
        </p:nvSpPr>
        <p:spPr>
          <a:xfrm>
            <a:off x="471055" y="4433455"/>
            <a:ext cx="4197927" cy="242454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D7110B1-4D32-4FC1-BE0F-4B4BA0BF4EF9}"/>
              </a:ext>
            </a:extLst>
          </p:cNvPr>
          <p:cNvSpPr/>
          <p:nvPr/>
        </p:nvSpPr>
        <p:spPr>
          <a:xfrm>
            <a:off x="3335467" y="4433455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记住，考试会考</a:t>
            </a:r>
          </a:p>
        </p:txBody>
      </p:sp>
    </p:spTree>
    <p:extLst>
      <p:ext uri="{BB962C8B-B14F-4D97-AF65-F5344CB8AC3E}">
        <p14:creationId xmlns:p14="http://schemas.microsoft.com/office/powerpoint/2010/main" val="3258702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23659C-D9C3-4A60-AB28-9F4BB570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65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7942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F7853C3F-BA6B-4659-9D72-6A0C4DB08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55" y="0"/>
            <a:ext cx="113686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201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B911773-493E-422A-9A87-BEDC01A244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1231" y="0"/>
            <a:ext cx="9729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5105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EFE7F162-BD78-40C8-B049-12BD70266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971" y="0"/>
            <a:ext cx="11890057" cy="68580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D230678-A421-4C48-9425-74F4F6D37185}"/>
              </a:ext>
            </a:extLst>
          </p:cNvPr>
          <p:cNvSpPr/>
          <p:nvPr/>
        </p:nvSpPr>
        <p:spPr>
          <a:xfrm>
            <a:off x="3335467" y="4433455"/>
            <a:ext cx="3775393" cy="70788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4000" b="0" cap="none" spc="0" dirty="0">
                <a:ln w="0"/>
                <a:solidFill>
                  <a:srgbClr val="FF0000"/>
                </a:solidFill>
                <a:effectLst>
                  <a:reflection blurRad="6350" stA="53000" endA="300" endPos="35500" dir="5400000" sy="-90000" algn="bl" rotWithShape="0"/>
                </a:effectLst>
              </a:rPr>
              <a:t>记住，考试会考</a:t>
            </a:r>
          </a:p>
        </p:txBody>
      </p:sp>
    </p:spTree>
    <p:extLst>
      <p:ext uri="{BB962C8B-B14F-4D97-AF65-F5344CB8AC3E}">
        <p14:creationId xmlns:p14="http://schemas.microsoft.com/office/powerpoint/2010/main" val="26076528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29F0141-1EA6-4238-9C40-D26AC3785B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27" y="0"/>
            <a:ext cx="1166354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56677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35D32F6-F9AE-420A-9FFE-9F1EAE2A90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459" y="0"/>
            <a:ext cx="102450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730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9CE5709-4F67-45CA-93AE-6F5F86D17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08" y="0"/>
            <a:ext cx="118679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391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3D42638-B44D-430B-860D-4E32626E20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3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348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E1F40E8-C842-4418-BE1E-D13145B2D5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73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6A72274-633C-48DC-9C26-BA413A01DA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7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815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C4560FE-18D4-428E-8F71-C772488563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50770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7DC28254-02DD-4B4C-AA50-7E43D7420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8289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</TotalTime>
  <Words>50</Words>
  <Application>Microsoft Office PowerPoint</Application>
  <PresentationFormat>宽屏</PresentationFormat>
  <Paragraphs>7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 灿耿</dc:creator>
  <cp:lastModifiedBy>KAN LIU</cp:lastModifiedBy>
  <cp:revision>19</cp:revision>
  <dcterms:created xsi:type="dcterms:W3CDTF">2021-11-29T05:46:46Z</dcterms:created>
  <dcterms:modified xsi:type="dcterms:W3CDTF">2024-12-29T08:03:10Z</dcterms:modified>
</cp:coreProperties>
</file>